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9" r:id="rId3"/>
    <p:sldId id="265" r:id="rId4"/>
    <p:sldId id="262" r:id="rId5"/>
    <p:sldId id="261" r:id="rId6"/>
    <p:sldId id="260" r:id="rId7"/>
    <p:sldId id="258" r:id="rId8"/>
    <p:sldId id="268" r:id="rId9"/>
    <p:sldId id="267" r:id="rId10"/>
    <p:sldId id="269" r:id="rId11"/>
    <p:sldId id="263" r:id="rId12"/>
    <p:sldId id="264" r:id="rId13"/>
    <p:sldId id="270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66"/>
    <a:srgbClr val="008000"/>
    <a:srgbClr val="009900"/>
    <a:srgbClr val="993366"/>
    <a:srgbClr val="00FFFF"/>
    <a:srgbClr val="66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563" autoAdjust="0"/>
    <p:restoredTop sz="94660"/>
  </p:normalViewPr>
  <p:slideViewPr>
    <p:cSldViewPr>
      <p:cViewPr varScale="1">
        <p:scale>
          <a:sx n="68" d="100"/>
          <a:sy n="68" d="100"/>
        </p:scale>
        <p:origin x="-9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rosy anim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524000" y="0"/>
            <a:ext cx="6400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9600" b="1" dirty="0" smtClean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b="1" dirty="0">
              <a:ln w="11430"/>
              <a:solidFill>
                <a:srgbClr val="FF00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95600" y="6019800"/>
            <a:ext cx="472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ফুলকা পচা রোগ</a:t>
            </a:r>
            <a:endParaRPr lang="en-US" sz="44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fish sic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828800" y="-762000"/>
            <a:ext cx="5562600" cy="800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762000"/>
            <a:ext cx="586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5400" b="1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2438400"/>
            <a:ext cx="7543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bn-BD" sz="4400" b="1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মাছের রোগ প্রতিরোধে কি কি পদক্ষেপ গ্রহন করা যায়। </a:t>
            </a:r>
            <a:endParaRPr lang="en-US" sz="4400" b="1" dirty="0">
              <a:solidFill>
                <a:srgbClr val="FF0066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2438400"/>
            <a:ext cx="739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838200"/>
            <a:ext cx="7162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solidFill>
                  <a:srgbClr val="00FFFF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600" b="1" dirty="0">
              <a:solidFill>
                <a:srgbClr val="00FF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133600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bn-BD" sz="4000" b="1" dirty="0" smtClean="0">
                <a:solidFill>
                  <a:srgbClr val="993366"/>
                </a:solidFill>
                <a:latin typeface="NikoshBAN" pitchFamily="2" charset="0"/>
                <a:cs typeface="NikoshBAN" pitchFamily="2" charset="0"/>
              </a:rPr>
              <a:t>মাছের রোগ কেন হয়?</a:t>
            </a:r>
          </a:p>
          <a:p>
            <a:pPr>
              <a:buFont typeface="Arial" pitchFamily="34" charset="0"/>
              <a:buChar char="•"/>
            </a:pPr>
            <a:r>
              <a:rPr lang="bn-BD" sz="4000" b="1" dirty="0" smtClean="0">
                <a:solidFill>
                  <a:srgbClr val="993366"/>
                </a:solidFill>
                <a:latin typeface="NikoshBAN" pitchFamily="2" charset="0"/>
                <a:cs typeface="NikoshBAN" pitchFamily="2" charset="0"/>
              </a:rPr>
              <a:t>মাছের ফুটকি রোগের কারন ও লক্ষন কি কি?</a:t>
            </a:r>
          </a:p>
          <a:p>
            <a:pPr>
              <a:buFont typeface="Arial" pitchFamily="34" charset="0"/>
              <a:buChar char="•"/>
            </a:pPr>
            <a:r>
              <a:rPr lang="bn-BD" sz="4000" b="1" dirty="0" smtClean="0">
                <a:solidFill>
                  <a:srgbClr val="993366"/>
                </a:solidFill>
                <a:latin typeface="NikoshBAN" pitchFamily="2" charset="0"/>
                <a:cs typeface="NikoshBAN" pitchFamily="2" charset="0"/>
              </a:rPr>
              <a:t>ড্রপসি রোগের কারন কি?</a:t>
            </a:r>
          </a:p>
          <a:p>
            <a:pPr>
              <a:buFont typeface="Arial" pitchFamily="34" charset="0"/>
              <a:buChar char="•"/>
            </a:pPr>
            <a:r>
              <a:rPr lang="bn-BD" sz="4000" b="1" dirty="0" smtClean="0">
                <a:solidFill>
                  <a:srgbClr val="993366"/>
                </a:solidFill>
                <a:latin typeface="NikoshBAN" pitchFamily="2" charset="0"/>
                <a:cs typeface="NikoshBAN" pitchFamily="2" charset="0"/>
              </a:rPr>
              <a:t>ফুলকা পচা রোগের কারন ও প্রতিকার কিভাবে করা যায়?</a:t>
            </a:r>
            <a:endParaRPr lang="en-US" sz="4000" b="1" dirty="0">
              <a:solidFill>
                <a:srgbClr val="993366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667000"/>
            <a:ext cx="838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‘‘মাছের নানাবিধ রোগ সফল মৎস্য চাষের অন্তরায়’’ বিষয়ের যথার্থতা মূল্যায়ন কর।</a:t>
            </a:r>
            <a:endParaRPr lang="en-US" sz="4000" b="1" dirty="0">
              <a:solidFill>
                <a:schemeClr val="bg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914400"/>
            <a:ext cx="7924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6600" b="1" dirty="0">
              <a:solidFill>
                <a:srgbClr val="FF0066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133600" y="1371600"/>
            <a:ext cx="5334000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bn-BD" sz="16600" b="1" cap="all" spc="0" dirty="0" smtClean="0">
                <a:ln>
                  <a:solidFill>
                    <a:srgbClr val="0000FF"/>
                  </a:solidFill>
                </a:ln>
                <a:solidFill>
                  <a:schemeClr val="accent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6600" b="1" cap="all" spc="0" dirty="0">
              <a:ln>
                <a:solidFill>
                  <a:srgbClr val="0000FF"/>
                </a:solidFill>
              </a:ln>
              <a:solidFill>
                <a:schemeClr val="accent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is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76201"/>
            <a:ext cx="6477000" cy="6781799"/>
          </a:xfrm>
          <a:prstGeom prst="rect">
            <a:avLst/>
          </a:prstGeom>
        </p:spPr>
      </p:pic>
      <p:pic>
        <p:nvPicPr>
          <p:cNvPr id="3" name="Picture 2" descr="fish sick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295400" y="-990600"/>
            <a:ext cx="6858000" cy="8839200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1371600"/>
            <a:ext cx="7543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মাছের রোগ ও প্রতিকার</a:t>
            </a:r>
            <a:endParaRPr lang="en-US" sz="6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136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1365" fill="hold">
                                          <p:stCondLst>
                                            <p:cond delay="136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36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68" decel="50000" autoRev="1" fill="hold">
                                          <p:stCondLst>
                                            <p:cond delay="136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8" fill="hold">
                                          <p:stCondLst>
                                            <p:cond delay="259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533400"/>
            <a:ext cx="4724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5400" b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5400" b="1" dirty="0"/>
          </a:p>
        </p:txBody>
      </p:sp>
      <p:sp>
        <p:nvSpPr>
          <p:cNvPr id="3" name="Rectangle 2"/>
          <p:cNvSpPr/>
          <p:nvPr/>
        </p:nvSpPr>
        <p:spPr>
          <a:xfrm>
            <a:off x="0" y="1905000"/>
            <a:ext cx="914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400" b="1" dirty="0" smtClean="0">
                <a:solidFill>
                  <a:srgbClr val="06EA2C"/>
                </a:solidFill>
                <a:latin typeface="NikoshBAN" pitchFamily="2" charset="0"/>
                <a:cs typeface="NikoshBAN" pitchFamily="2" charset="0"/>
              </a:rPr>
              <a:t>শ্রেণী -নবম</a:t>
            </a:r>
          </a:p>
          <a:p>
            <a:r>
              <a:rPr lang="bn-BD" sz="4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বিষয় -কৃষি শিক্ষা</a:t>
            </a:r>
          </a:p>
          <a:p>
            <a:r>
              <a:rPr lang="bn-BD" sz="44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সাধারন পাঠ –মাছের রোগ ও প্রতিকার</a:t>
            </a:r>
          </a:p>
          <a:p>
            <a:endParaRPr lang="bn-BD" sz="4400" b="1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676400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b="1" dirty="0" err="1" smtClean="0">
                <a:solidFill>
                  <a:srgbClr val="00B050"/>
                </a:solidFill>
                <a:latin typeface="BurigangaSushreeMJ" pitchFamily="2" charset="0"/>
                <a:cs typeface="BurigangaSushreeMJ" pitchFamily="2" charset="0"/>
              </a:rPr>
              <a:t>উপস্থাপনায়</a:t>
            </a:r>
            <a:r>
              <a:rPr lang="en-US" sz="8000" b="1" dirty="0" smtClean="0">
                <a:solidFill>
                  <a:srgbClr val="00B050"/>
                </a:solidFill>
                <a:latin typeface="BurigangaSushreeMJ" pitchFamily="2" charset="0"/>
                <a:cs typeface="BurigangaSushreeMJ" pitchFamily="2" charset="0"/>
              </a:rPr>
              <a:t> :</a:t>
            </a:r>
          </a:p>
          <a:p>
            <a:pPr algn="ctr"/>
            <a:r>
              <a:rPr lang="en-US" sz="4800" b="1" dirty="0" err="1" smtClean="0">
                <a:solidFill>
                  <a:schemeClr val="accent1"/>
                </a:solidFill>
                <a:latin typeface="BurigangaSushreeMJ" pitchFamily="2" charset="0"/>
                <a:cs typeface="BurigangaSushreeMJ" pitchFamily="2" charset="0"/>
              </a:rPr>
              <a:t>বিপ্লব</a:t>
            </a:r>
            <a:r>
              <a:rPr lang="en-US" sz="4800" b="1" dirty="0" smtClean="0">
                <a:solidFill>
                  <a:schemeClr val="accent1"/>
                </a:solidFill>
                <a:latin typeface="BurigangaSushreeMJ" pitchFamily="2" charset="0"/>
                <a:cs typeface="BurigangaSushreeMJ" pitchFamily="2" charset="0"/>
              </a:rPr>
              <a:t> </a:t>
            </a:r>
            <a:r>
              <a:rPr lang="en-US" sz="4800" b="1" dirty="0" err="1" smtClean="0">
                <a:solidFill>
                  <a:schemeClr val="accent1"/>
                </a:solidFill>
                <a:latin typeface="BurigangaSushreeMJ" pitchFamily="2" charset="0"/>
                <a:cs typeface="BurigangaSushreeMJ" pitchFamily="2" charset="0"/>
              </a:rPr>
              <a:t>সরকার</a:t>
            </a:r>
            <a:r>
              <a:rPr lang="en-US" sz="4800" b="1" dirty="0" smtClean="0">
                <a:solidFill>
                  <a:schemeClr val="accent1"/>
                </a:solidFill>
                <a:latin typeface="BurigangaSushreeMJ" pitchFamily="2" charset="0"/>
                <a:cs typeface="BurigangaSushreeMJ" pitchFamily="2" charset="0"/>
              </a:rPr>
              <a:t> </a:t>
            </a:r>
          </a:p>
          <a:p>
            <a:pPr algn="ctr"/>
            <a:r>
              <a:rPr lang="en-US" sz="2400" b="1" dirty="0" err="1" smtClean="0">
                <a:solidFill>
                  <a:schemeClr val="accent1"/>
                </a:solidFill>
                <a:latin typeface="BurigangaSushreeMJ" pitchFamily="2" charset="0"/>
                <a:cs typeface="BurigangaSushreeMJ" pitchFamily="2" charset="0"/>
              </a:rPr>
              <a:t>আমতৈল</a:t>
            </a:r>
            <a:r>
              <a:rPr lang="en-US" sz="2400" b="1" dirty="0" smtClean="0">
                <a:solidFill>
                  <a:schemeClr val="accent1"/>
                </a:solidFill>
                <a:latin typeface="BurigangaSushreeMJ" pitchFamily="2" charset="0"/>
                <a:cs typeface="BurigangaSushreeMJ" pitchFamily="2" charset="0"/>
              </a:rPr>
              <a:t> </a:t>
            </a:r>
            <a:r>
              <a:rPr lang="en-US" sz="2400" b="1" dirty="0" err="1" smtClean="0">
                <a:solidFill>
                  <a:schemeClr val="accent1"/>
                </a:solidFill>
                <a:latin typeface="BurigangaSushreeMJ" pitchFamily="2" charset="0"/>
                <a:cs typeface="BurigangaSushreeMJ" pitchFamily="2" charset="0"/>
              </a:rPr>
              <a:t>মাধ্যমিক</a:t>
            </a:r>
            <a:r>
              <a:rPr lang="en-US" sz="2400" b="1" dirty="0" smtClean="0">
                <a:solidFill>
                  <a:schemeClr val="accent1"/>
                </a:solidFill>
                <a:latin typeface="BurigangaSushreeMJ" pitchFamily="2" charset="0"/>
                <a:cs typeface="BurigangaSushreeMJ" pitchFamily="2" charset="0"/>
              </a:rPr>
              <a:t> </a:t>
            </a:r>
            <a:r>
              <a:rPr lang="en-US" sz="2400" b="1" dirty="0" err="1" smtClean="0">
                <a:solidFill>
                  <a:schemeClr val="accent1"/>
                </a:solidFill>
                <a:latin typeface="BurigangaSushreeMJ" pitchFamily="2" charset="0"/>
                <a:cs typeface="BurigangaSushreeMJ" pitchFamily="2" charset="0"/>
              </a:rPr>
              <a:t>বিদ্যালয়</a:t>
            </a:r>
            <a:endParaRPr lang="en-US" sz="2400" b="1" dirty="0" smtClean="0">
              <a:solidFill>
                <a:schemeClr val="accent1"/>
              </a:solidFill>
              <a:latin typeface="BurigangaSushreeMJ" pitchFamily="2" charset="0"/>
              <a:cs typeface="BurigangaSushreeMJ" pitchFamily="2" charset="0"/>
            </a:endParaRPr>
          </a:p>
          <a:p>
            <a:pPr algn="ctr"/>
            <a:r>
              <a:rPr lang="en-US" sz="2400" b="1" dirty="0" err="1" smtClean="0">
                <a:solidFill>
                  <a:schemeClr val="accent1"/>
                </a:solidFill>
                <a:latin typeface="BurigangaSushreeMJ" pitchFamily="2" charset="0"/>
                <a:cs typeface="BurigangaSushreeMJ" pitchFamily="2" charset="0"/>
              </a:rPr>
              <a:t>শ্রীপুর</a:t>
            </a:r>
            <a:r>
              <a:rPr lang="en-US" sz="2400" b="1" dirty="0" smtClean="0">
                <a:solidFill>
                  <a:schemeClr val="accent1"/>
                </a:solidFill>
                <a:latin typeface="BurigangaSushreeMJ" pitchFamily="2" charset="0"/>
                <a:cs typeface="BurigangaSushreeMJ" pitchFamily="2" charset="0"/>
              </a:rPr>
              <a:t> , </a:t>
            </a:r>
            <a:r>
              <a:rPr lang="en-US" sz="2400" b="1" dirty="0" err="1" smtClean="0">
                <a:solidFill>
                  <a:schemeClr val="accent1"/>
                </a:solidFill>
                <a:latin typeface="BurigangaSushreeMJ" pitchFamily="2" charset="0"/>
                <a:cs typeface="BurigangaSushreeMJ" pitchFamily="2" charset="0"/>
              </a:rPr>
              <a:t>মাগুরা</a:t>
            </a:r>
            <a:r>
              <a:rPr lang="en-US" sz="2400" b="1" dirty="0" smtClean="0">
                <a:solidFill>
                  <a:schemeClr val="accent1"/>
                </a:solidFill>
                <a:latin typeface="BurigangaSushreeMJ" pitchFamily="2" charset="0"/>
                <a:cs typeface="BurigangaSushreeMJ" pitchFamily="2" charset="0"/>
              </a:rPr>
              <a:t> ।</a:t>
            </a:r>
          </a:p>
          <a:p>
            <a:pPr algn="ctr"/>
            <a:r>
              <a:rPr lang="en-US" sz="2400" b="1" dirty="0" smtClean="0">
                <a:solidFill>
                  <a:schemeClr val="accent1"/>
                </a:solidFill>
                <a:latin typeface="BurigangaSushreeMJ" pitchFamily="2" charset="0"/>
                <a:cs typeface="BurigangaSushreeMJ" pitchFamily="2" charset="0"/>
              </a:rPr>
              <a:t>০১৭১৩৫৯৮৪৪৪</a:t>
            </a:r>
            <a:endParaRPr lang="bn-BD" sz="2400" b="1" dirty="0" smtClean="0">
              <a:solidFill>
                <a:schemeClr val="accent1"/>
              </a:solidFill>
              <a:latin typeface="BurigangaSushreeMJ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838200"/>
            <a:ext cx="7391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solidFill>
                  <a:srgbClr val="6699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6000" b="1" dirty="0">
              <a:solidFill>
                <a:srgbClr val="6699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286000"/>
            <a:ext cx="8001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bn-BD" sz="40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মাছের রোগ হওয়ার কারন বলতে পারবে।</a:t>
            </a:r>
          </a:p>
          <a:p>
            <a:pPr>
              <a:buFont typeface="Wingdings" pitchFamily="2" charset="2"/>
              <a:buChar char="§"/>
            </a:pPr>
            <a:r>
              <a:rPr lang="bn-BD" sz="40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মাছের বিভিন্ন রোগের নাম,কারন,লক্ষন ও প্রতিকার বর্ণনা করতে পারবে।</a:t>
            </a:r>
          </a:p>
          <a:p>
            <a:pPr>
              <a:buFont typeface="Wingdings" pitchFamily="2" charset="2"/>
              <a:buChar char="§"/>
            </a:pPr>
            <a:r>
              <a:rPr lang="bn-BD" sz="40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মাছের রোগ সনাক্ত করতে পারবে।</a:t>
            </a:r>
            <a:endParaRPr lang="en-US" sz="40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viru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096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95600" y="6096000"/>
            <a:ext cx="464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b="1" dirty="0" smtClean="0">
                <a:solidFill>
                  <a:srgbClr val="009900"/>
                </a:solidFill>
                <a:latin typeface="NikoshBAN" pitchFamily="2" charset="0"/>
                <a:cs typeface="NikoshBAN" pitchFamily="2" charset="0"/>
              </a:rPr>
              <a:t>ফুটকি রোগ</a:t>
            </a:r>
            <a:endParaRPr lang="en-US" sz="4800" b="1" dirty="0">
              <a:solidFill>
                <a:srgbClr val="0099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TTCJsr02\Desktop\Laila nahar\bacteri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715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828800" y="5791200"/>
            <a:ext cx="6248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পাখনা ও লেজ পচা রোগ</a:t>
            </a:r>
            <a:endParaRPr lang="en-US" sz="4400" b="1" dirty="0">
              <a:solidFill>
                <a:srgbClr val="008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rops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943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62200" y="6019800"/>
            <a:ext cx="487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ড্রপসি বা পেটফুলা রোগ</a:t>
            </a:r>
            <a:endParaRPr lang="en-US" sz="4400" b="1" dirty="0">
              <a:solidFill>
                <a:schemeClr val="accent3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362</TotalTime>
  <Words>130</Words>
  <Application>Microsoft Office PowerPoint</Application>
  <PresentationFormat>On-screen Show (4:3)</PresentationFormat>
  <Paragraphs>29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Biplob</cp:lastModifiedBy>
  <cp:revision>90</cp:revision>
  <dcterms:created xsi:type="dcterms:W3CDTF">2006-08-16T00:00:00Z</dcterms:created>
  <dcterms:modified xsi:type="dcterms:W3CDTF">2013-05-29T03:31:30Z</dcterms:modified>
</cp:coreProperties>
</file>